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41EA41E-4E38-4EB2-8CA2-B47ED9730DA2}" type="datetimeFigureOut">
              <a:rPr lang="en-US" smtClean="0"/>
              <a:pPr/>
              <a:t>10/7/2010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0DBB2A8-4B23-4064-95EF-4D763401B4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Maximizing Faculty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Linda VanDuzee</a:t>
            </a:r>
          </a:p>
          <a:p>
            <a:r>
              <a:rPr lang="en-US" dirty="0" smtClean="0"/>
              <a:t>Globe University/Minnesota School of Business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“right”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2590800"/>
          </a:xfrm>
        </p:spPr>
        <p:txBody>
          <a:bodyPr/>
          <a:lstStyle/>
          <a:p>
            <a:pPr algn="ctr"/>
            <a:r>
              <a:rPr lang="en-US" dirty="0" smtClean="0"/>
              <a:t>Passionate</a:t>
            </a:r>
          </a:p>
          <a:p>
            <a:pPr algn="ctr"/>
            <a:r>
              <a:rPr lang="en-US" dirty="0" smtClean="0"/>
              <a:t>Committed</a:t>
            </a:r>
          </a:p>
          <a:p>
            <a:pPr algn="ctr"/>
            <a:r>
              <a:rPr lang="en-US" dirty="0" smtClean="0"/>
              <a:t>Willing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Then RETAIN them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 them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1"/>
            <a:ext cx="8229600" cy="2438400"/>
          </a:xfrm>
        </p:spPr>
        <p:txBody>
          <a:bodyPr/>
          <a:lstStyle/>
          <a:p>
            <a:pPr algn="ctr"/>
            <a:r>
              <a:rPr lang="en-US" dirty="0" smtClean="0"/>
              <a:t>Information on processes and policies</a:t>
            </a:r>
          </a:p>
          <a:p>
            <a:pPr algn="ctr"/>
            <a:r>
              <a:rPr lang="en-US" dirty="0" smtClean="0"/>
              <a:t>Supplies</a:t>
            </a:r>
          </a:p>
          <a:p>
            <a:pPr algn="ctr"/>
            <a:r>
              <a:rPr lang="en-US" dirty="0" smtClean="0"/>
              <a:t>Equipment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1"/>
            <a:ext cx="8229600" cy="1066800"/>
          </a:xfrm>
        </p:spPr>
        <p:txBody>
          <a:bodyPr/>
          <a:lstStyle/>
          <a:p>
            <a:r>
              <a:rPr lang="en-US" dirty="0" smtClean="0"/>
              <a:t>Classroom observations – early and often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the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1"/>
            <a:ext cx="8229600" cy="1447799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Read all evaluative instruments given to students for their feedback.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a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Have at least one “sit down” appointment to discuss the results of the observation and student survey.  </a:t>
            </a:r>
          </a:p>
          <a:p>
            <a:pPr algn="ctr">
              <a:buNone/>
            </a:pPr>
            <a:r>
              <a:rPr lang="en-US" dirty="0" smtClean="0"/>
              <a:t>Be clear</a:t>
            </a:r>
          </a:p>
          <a:p>
            <a:pPr algn="ctr">
              <a:buNone/>
            </a:pPr>
            <a:r>
              <a:rPr lang="en-US" dirty="0" smtClean="0"/>
              <a:t>Be honest</a:t>
            </a:r>
          </a:p>
          <a:p>
            <a:pPr algn="ctr">
              <a:buNone/>
            </a:pPr>
            <a:r>
              <a:rPr lang="en-US" dirty="0" smtClean="0"/>
              <a:t>Make suggestions</a:t>
            </a:r>
          </a:p>
          <a:p>
            <a:pPr algn="ctr">
              <a:buNone/>
            </a:pPr>
            <a:r>
              <a:rPr lang="en-US" dirty="0" smtClean="0"/>
              <a:t>Set expectations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Crunch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12954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Use the combined information </a:t>
            </a:r>
            <a:r>
              <a:rPr lang="en-US" dirty="0" smtClean="0"/>
              <a:t>from observation’s and survey’s  </a:t>
            </a:r>
            <a:r>
              <a:rPr lang="en-US" dirty="0" smtClean="0"/>
              <a:t>concerns, issues, and challenges as the basis for your in-service.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Encourage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2003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Visit other instructor’s classrooms</a:t>
            </a:r>
          </a:p>
          <a:p>
            <a:pPr algn="ctr">
              <a:buNone/>
            </a:pPr>
            <a:r>
              <a:rPr lang="en-US" dirty="0" smtClean="0"/>
              <a:t>Talk to other instructors about classroom activities, learning styles, teaching techniques, reaching difficult students.</a:t>
            </a:r>
          </a:p>
          <a:p>
            <a:pPr algn="ctr">
              <a:buNone/>
            </a:pPr>
            <a:r>
              <a:rPr lang="en-US" dirty="0" smtClean="0"/>
              <a:t>Invite other instructors and community members into your classroom.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</TotalTime>
  <Words>141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Maximizing Faculty Performance</vt:lpstr>
      <vt:lpstr>Find the “right” people</vt:lpstr>
      <vt:lpstr>Slide 3</vt:lpstr>
      <vt:lpstr>Equip them</vt:lpstr>
      <vt:lpstr>Observe</vt:lpstr>
      <vt:lpstr>Ask the students</vt:lpstr>
      <vt:lpstr>Have a conversation</vt:lpstr>
      <vt:lpstr>Crunch the data</vt:lpstr>
      <vt:lpstr>Encourage collaboration</vt:lpstr>
    </vt:vector>
  </TitlesOfParts>
  <Company>GU/MSB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Maximizing Faculty Performance</dc:title>
  <dc:creator>Property of</dc:creator>
  <cp:lastModifiedBy>Property of</cp:lastModifiedBy>
  <cp:revision>8</cp:revision>
  <dcterms:created xsi:type="dcterms:W3CDTF">2010-10-07T19:18:58Z</dcterms:created>
  <dcterms:modified xsi:type="dcterms:W3CDTF">2010-10-07T21:55:04Z</dcterms:modified>
</cp:coreProperties>
</file>